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79" r:id="rId4"/>
    <p:sldId id="282" r:id="rId5"/>
    <p:sldId id="284" r:id="rId6"/>
    <p:sldId id="280" r:id="rId7"/>
    <p:sldId id="285" r:id="rId8"/>
    <p:sldId id="260" r:id="rId9"/>
    <p:sldId id="258" r:id="rId10"/>
    <p:sldId id="264" r:id="rId11"/>
    <p:sldId id="262" r:id="rId12"/>
    <p:sldId id="265" r:id="rId13"/>
    <p:sldId id="266" r:id="rId14"/>
    <p:sldId id="263" r:id="rId15"/>
    <p:sldId id="261" r:id="rId16"/>
    <p:sldId id="267" r:id="rId17"/>
    <p:sldId id="272" r:id="rId18"/>
    <p:sldId id="273" r:id="rId19"/>
    <p:sldId id="274" r:id="rId20"/>
    <p:sldId id="275" r:id="rId21"/>
    <p:sldId id="276" r:id="rId22"/>
    <p:sldId id="277" r:id="rId23"/>
    <p:sldId id="271" r:id="rId24"/>
    <p:sldId id="278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9"/>
    <p:penClr>
      <a:srgbClr val="FF0000"/>
    </p:penClr>
  </p:showPr>
  <p:clrMru>
    <a:srgbClr val="FF0066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4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F394B83-7564-4DE6-B8A5-3F6341D3CC9F}" type="datetimeFigureOut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A3E96F8-A562-4307-962A-5EFC590C6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FC86A-90F2-4061-8562-1D94FA88C3D4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71EBF-E5F7-43E3-AEDC-BB40A72A1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0BC1F-99D1-45EF-A2BC-E33455A6F7B6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548E8-1853-49BC-A831-81742E8A32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EA1F0-0885-4BC5-8E0E-6693AB92AD72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4E1A0-9AD6-4BD2-9853-FF41444F6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23A2B-88C3-4D52-8E74-E307187D8FEE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35DF6-3FB2-4050-B3BE-2E3C5978E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D5218-DFC0-4416-99AC-AD095100C06F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1C131-F191-472A-BED4-9DD1BA3E4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2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8942F-EB06-4C39-87E6-61B28567DB82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99F3C-0E85-480A-8AE1-BCA9399F2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545EA-4267-4464-BE51-E6A18D4399E7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F20CC-63BC-4844-BDD6-C6AB40CD3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3EF9F-C645-4886-B677-2D6D2A92FE5D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D7EDD-2526-4B4B-AB82-C07BF5362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7A0DA-8326-4197-AE10-CBAC39EDF07C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123E2-746A-4DE2-8F2E-1875451A3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A5304-0D48-4D0D-81D1-A0F0230A5A2F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E21DE-4523-4018-98E8-FAFE31D0C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8FB84-A5D0-4CFA-BC93-748A546DE2E5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BA0D4-B836-4E10-BD57-3835F53FB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2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DE91FDA-2320-4D7E-B5AA-D5880F482538}" type="datetime1">
              <a:rPr lang="ru-RU"/>
              <a:pPr>
                <a:defRPr/>
              </a:pPr>
              <a:t>13.12.2014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F92322F-A67A-4A2E-90E1-FCA3B3C9B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99" r:id="rId4"/>
    <p:sldLayoutId id="2147483705" r:id="rId5"/>
    <p:sldLayoutId id="2147483700" r:id="rId6"/>
    <p:sldLayoutId id="2147483706" r:id="rId7"/>
    <p:sldLayoutId id="2147483707" r:id="rId8"/>
    <p:sldLayoutId id="2147483708" r:id="rId9"/>
    <p:sldLayoutId id="2147483701" r:id="rId10"/>
    <p:sldLayoutId id="2147483709" r:id="rId11"/>
  </p:sldLayoutIdLst>
  <p:transition spd="med" advClick="0" advTm="2000">
    <p:wedg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3;&#1086;&#1074;&#1072;&#1103;%20&#1087;&#1072;&#1087;&#1082;&#1072;\&#1073;&#1072;&#1088;&#1073;&#1072;&#1088;&#1080;&#1082;&#1080;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3;&#1072;&#1088;&#1073;&#1072;&#1088;&#1080;&#1082;&#1080;\&#1073;&#1072;&#1088;&#1073;&#1072;&#1088;&#1080;&#1082;&#1080;.mp3" TargetMode="Externa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шаблоны слайдов\81088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77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19672" y="3212976"/>
            <a:ext cx="619268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Вас приветствует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5301208"/>
            <a:ext cx="6670524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+mn-lt"/>
              </a:rPr>
              <a:t>МБОУ «</a:t>
            </a:r>
            <a:r>
              <a:rPr lang="ru-RU" sz="320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+mn-lt"/>
              </a:rPr>
              <a:t>Сармановская</a:t>
            </a:r>
            <a:r>
              <a:rPr lang="ru-RU" sz="3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+mn-lt"/>
              </a:rPr>
              <a:t> гимназия»</a:t>
            </a:r>
          </a:p>
        </p:txBody>
      </p:sp>
      <p:pic>
        <p:nvPicPr>
          <p:cNvPr id="13317" name="барбарик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2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9"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2" descr="C:\Users\Пользователь\Desktop\шаблоны слайдов\954781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26563" y="404664"/>
            <a:ext cx="6490880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Юбилей гимназии</a:t>
            </a:r>
          </a:p>
        </p:txBody>
      </p:sp>
      <p:pic>
        <p:nvPicPr>
          <p:cNvPr id="2" name="Picture 3" descr="C:\Users\Пользователь\Desktop\РАБОЧИЙ СТОЛ\ВР\фото гимназия 35\DSC050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196752"/>
            <a:ext cx="2938650" cy="19589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4" descr="C:\Users\Пользователь\Desktop\РАБОЧИЙ СТОЛ\ВР\фото гимназия 35\DSC051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636912"/>
            <a:ext cx="3010639" cy="23042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221" name="Picture 5" descr="C:\Users\Пользователь\Desktop\РАБОЧИЙ СТОЛ\ВР\фото гимназия 35\DSC051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653136"/>
            <a:ext cx="3132627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22" name="Picture 6" descr="C:\Users\Пользователь\Desktop\РАБОЧИЙ СТОЛ\ВР\фото гимназия 35\DSC051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581128"/>
            <a:ext cx="3155206" cy="21032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3" name="Picture 7" descr="C:\Users\Пользователь\Desktop\РАБОЧИЙ СТОЛ\ВР\фото гимназия 35\DSC051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3" y="1268760"/>
            <a:ext cx="3168352" cy="21120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4" name="Picture 2" descr="C:\Users\Пользователь\Desktop\шаблоны слайдов\683720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77788"/>
            <a:ext cx="89281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72802" y="260648"/>
            <a:ext cx="539840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Ярмарки – класс!</a:t>
            </a:r>
          </a:p>
        </p:txBody>
      </p:sp>
      <p:pic>
        <p:nvPicPr>
          <p:cNvPr id="2" name="Picture 3" descr="C:\Users\Пользователь\Desktop\РАБОЧИЙ СТОЛ\ВР\фотопарат\SDC11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3384376" cy="25382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4" descr="C:\Users\Пользователь\Desktop\РАБОЧИЙ СТОЛ\ВР\фотопарат\SDC111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77072"/>
            <a:ext cx="3403914" cy="25529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173" name="Picture 5" descr="C:\Users\Пользователь\Desktop\РАБОЧИЙ СТОЛ\ВР\фотопарат\SDC111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268760"/>
            <a:ext cx="3384376" cy="25382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Picture 3" descr="C:\Users\Пользователь\Desktop\РАБОЧИЙ СТОЛ\ВР\ФОТО-ШКОЛА\укытучылар\ярмарка -2012 г\IMG_17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077072"/>
            <a:ext cx="3377348" cy="25330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8" name="Picture 2" descr="C:\Users\Пользователь\Desktop\шаблоны слайдов\995675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036050" cy="6781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C:\Users\Пользователь\Desktop\РАБОЧИЙ СТОЛ\ВР\фотопарат\SDC110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3284984"/>
            <a:ext cx="3807496" cy="33596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" y="116632"/>
            <a:ext cx="7236296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n-lt"/>
              </a:rPr>
              <a:t>Из отходов - в доходы</a:t>
            </a:r>
          </a:p>
        </p:txBody>
      </p:sp>
      <p:pic>
        <p:nvPicPr>
          <p:cNvPr id="10244" name="Picture 4" descr="C:\Users\Пользователь\Desktop\РАБОЧИЙ СТОЛ\ВР\фотопарат\SDC110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140968"/>
            <a:ext cx="3851920" cy="35550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C:\Users\Пользователь\Desktop\РАБОЧИЙ СТОЛ\ВР\фотопарат\SDC110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908720"/>
            <a:ext cx="3807496" cy="31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22531" name="Picture 2" descr="C:\Users\Пользователь\Desktop\шаблоны слайдов\684975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9688" y="0"/>
            <a:ext cx="9183688" cy="6996113"/>
          </a:xfrm>
        </p:spPr>
      </p:pic>
      <p:sp>
        <p:nvSpPr>
          <p:cNvPr id="5" name="Прямоугольник 4"/>
          <p:cNvSpPr/>
          <p:nvPr/>
        </p:nvSpPr>
        <p:spPr>
          <a:xfrm>
            <a:off x="467545" y="332656"/>
            <a:ext cx="540060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Яблони-наша</a:t>
            </a:r>
            <a:r>
              <a:rPr lang="ru-RU" sz="5400" b="1" dirty="0">
                <a:ln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 гордость</a:t>
            </a:r>
          </a:p>
        </p:txBody>
      </p:sp>
      <p:pic>
        <p:nvPicPr>
          <p:cNvPr id="8" name="Picture 3" descr="C:\Users\Пользователь\Desktop\РАБОЧИЙ СТОЛ\ВР\фотопарат\SDC111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824133"/>
            <a:ext cx="3168352" cy="2693099"/>
          </a:xfrm>
          <a:prstGeom prst="rect">
            <a:avLst/>
          </a:prstGeom>
          <a:ln w="190500" cap="sq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4" descr="C:\Users\Пользователь\Desktop\РАБОЧИЙ СТОЛ\ВР\фотопарат\SDC111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3" y="4221088"/>
            <a:ext cx="3420303" cy="2448272"/>
          </a:xfrm>
          <a:prstGeom prst="rect">
            <a:avLst/>
          </a:prstGeom>
          <a:ln w="190500" cap="sq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5" descr="C:\Users\Пользователь\Desktop\РАБОЧИЙ СТОЛ\ВР\фотопарат\SDC111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1556792"/>
            <a:ext cx="3233332" cy="2424999"/>
          </a:xfrm>
          <a:prstGeom prst="rect">
            <a:avLst/>
          </a:prstGeom>
          <a:ln w="190500" cap="sq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2" descr="C:\Users\Пользователь\Desktop\шаблоны слайдов\69498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76200"/>
            <a:ext cx="903605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987824" y="2060848"/>
            <a:ext cx="309634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Наши кадеты</a:t>
            </a:r>
          </a:p>
        </p:txBody>
      </p:sp>
      <p:pic>
        <p:nvPicPr>
          <p:cNvPr id="8195" name="Picture 3" descr="C:\Users\Пользователь\Desktop\РАБОЧИЙ СТОЛ\ВР\фотки с аппарата\SDC11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933825"/>
            <a:ext cx="3592513" cy="2692400"/>
          </a:xfrm>
          <a:prstGeom prst="rect">
            <a:avLst/>
          </a:prstGeom>
          <a:ln w="381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 descr="C:\Users\Пользователь\Desktop\РАБОЧИЙ СТОЛ\ВР\фотки с аппарата\SDC11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188913"/>
            <a:ext cx="2963862" cy="2952750"/>
          </a:xfrm>
          <a:prstGeom prst="rect">
            <a:avLst/>
          </a:prstGeom>
          <a:ln w="381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7" name="Picture 5" descr="C:\Users\Пользователь\Desktop\РАБОЧИЙ СТОЛ\ВР\фотки с аппарата\SDC110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88913"/>
            <a:ext cx="3240087" cy="2782887"/>
          </a:xfrm>
          <a:prstGeom prst="rect">
            <a:avLst/>
          </a:prstGeom>
          <a:ln w="381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8" name="Picture 6" descr="C:\Users\Пользователь\Desktop\РАБОЧИЙ СТОЛ\ВР\фотки с аппарата\SDC110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59413" y="4005263"/>
            <a:ext cx="3505200" cy="2627312"/>
          </a:xfrm>
          <a:prstGeom prst="rect">
            <a:avLst/>
          </a:prstGeom>
          <a:ln w="381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80" name="Picture 2" descr="C:\Users\Пользователь\Desktop\шаблоны слайдов\815058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80963"/>
            <a:ext cx="9036050" cy="677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99792" y="1844824"/>
            <a:ext cx="396044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Встречаем новый год</a:t>
            </a:r>
          </a:p>
        </p:txBody>
      </p:sp>
      <p:pic>
        <p:nvPicPr>
          <p:cNvPr id="6147" name="Picture 3" descr="C:\Users\Пользователь\Desktop\585580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2592288" cy="21995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48" name="Picture 4" descr="C:\Users\Пользователь\Desktop\5443914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86667">
            <a:off x="6372200" y="476672"/>
            <a:ext cx="2483429" cy="22406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49" name="Picture 5" descr="C:\Users\Пользователь\Desktop\РАБОЧИЙ СТОЛ\фото\DSCN00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86803">
            <a:off x="6228184" y="3068960"/>
            <a:ext cx="2751113" cy="22073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50" name="Picture 6" descr="C:\Users\Пользователь\Desktop\РАБОЧИЙ СТОЛ\фото\DSCN00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852936"/>
            <a:ext cx="2802312" cy="2146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51" name="Picture 7" descr="C:\Users\Пользователь\Desktop\РАБОЧИЙ СТОЛ\фото\DSCN00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509120"/>
            <a:ext cx="2872185" cy="21541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5603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4" name="Picture 3" descr="C:\Users\Пользователь\Desktop\шаблоны слайдов\746693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609493" y="548680"/>
            <a:ext cx="592502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В ГОД ЭКОЛОГИИ</a:t>
            </a:r>
          </a:p>
        </p:txBody>
      </p:sp>
      <p:pic>
        <p:nvPicPr>
          <p:cNvPr id="8" name="Picture 2" descr="C:\Users\Пользователь\Desktop\РАБОЧИЙ СТОЛ\ВР\фотопарат\SDC111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412776"/>
            <a:ext cx="3116164" cy="2664296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2" descr="C:\Users\Пользователь\Desktop\РАБОЧИЙ СТОЛ\ВР\фотопарат\SDC111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84784"/>
            <a:ext cx="3096344" cy="2520280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2" descr="C:\Users\Пользователь\Desktop\РАБОЧИЙ СТОЛ\ВР\фотопарат\SDC110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645024"/>
            <a:ext cx="3116164" cy="2769171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26627" name="Picture 2" descr="C:\Users\Пользователь\Desktop\шаблоны слайдов\625178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669088"/>
          </a:xfrm>
        </p:spPr>
      </p:pic>
      <p:sp>
        <p:nvSpPr>
          <p:cNvPr id="5" name="Прямоугольник 4"/>
          <p:cNvSpPr/>
          <p:nvPr/>
        </p:nvSpPr>
        <p:spPr>
          <a:xfrm>
            <a:off x="2492747" y="2967335"/>
            <a:ext cx="415851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Пионерии-90</a:t>
            </a:r>
          </a:p>
        </p:txBody>
      </p:sp>
      <p:pic>
        <p:nvPicPr>
          <p:cNvPr id="6" name="Picture 3" descr="C:\Users\Пользователь\Desktop\РАБОЧИЙ СТОЛ\ВР\ФОТО-ШКОЛА\пионерии-90\SDC19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7032" y="188641"/>
            <a:ext cx="3840427" cy="2880320"/>
          </a:xfrm>
          <a:prstGeom prst="rect">
            <a:avLst/>
          </a:prstGeom>
          <a:ln>
            <a:solidFill>
              <a:srgbClr val="C0000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Picture 4" descr="C:\Users\Пользователь\Desktop\РАБОЧИЙ СТОЛ\ВР\ФОТО-ШКОЛА\пионерии-90\SDC199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840427" cy="2880320"/>
          </a:xfrm>
          <a:prstGeom prst="rect">
            <a:avLst/>
          </a:prstGeom>
          <a:ln>
            <a:solidFill>
              <a:srgbClr val="C0000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5" descr="C:\Users\Пользователь\Desktop\РАБОЧИЙ СТОЛ\ВР\ФОТО-ШКОЛА\пионерии-90\SDC199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843046"/>
            <a:ext cx="3809396" cy="2857047"/>
          </a:xfrm>
          <a:prstGeom prst="rect">
            <a:avLst/>
          </a:prstGeom>
          <a:ln>
            <a:solidFill>
              <a:srgbClr val="C0000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Picture 2" descr="C:\Users\Пользователь\Desktop\РАБОЧИЙ СТОЛ\ВР\ФОТО-ШКОЛА\пионерии-90\SDC199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927785"/>
            <a:ext cx="3744416" cy="2808312"/>
          </a:xfrm>
          <a:prstGeom prst="rect">
            <a:avLst/>
          </a:prstGeom>
          <a:ln>
            <a:solidFill>
              <a:srgbClr val="C0000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27651" name="Picture 4" descr="C:\Users\Пользователь\Desktop\шаблоны слайдов\998395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90488"/>
            <a:ext cx="9144000" cy="6862763"/>
          </a:xfrm>
        </p:spPr>
      </p:pic>
      <p:sp>
        <p:nvSpPr>
          <p:cNvPr id="9" name="Прямоугольник 8"/>
          <p:cNvSpPr/>
          <p:nvPr/>
        </p:nvSpPr>
        <p:spPr>
          <a:xfrm>
            <a:off x="3707904" y="404664"/>
            <a:ext cx="532859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>
                  <a:solidFill>
                    <a:srgbClr val="00B050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НЕДЕЛЯ ДОБРА</a:t>
            </a:r>
          </a:p>
        </p:txBody>
      </p:sp>
      <p:pic>
        <p:nvPicPr>
          <p:cNvPr id="10" name="Picture 2" descr="C:\Users\Пользователь\Desktop\РАБОЧИЙ СТОЛ\ВР\ФОТО-ШКОЛА\неделя-добро 2012\P10807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3264362" cy="2448272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3" descr="C:\Users\Пользователь\Desktop\РАБОЧИЙ СТОЛ\ВР\ФОТО-ШКОЛА\неделя-добро 2012\P10807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204864"/>
            <a:ext cx="3168352" cy="2520280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Picture 4" descr="C:\Users\Пользователь\Desktop\РАБОЧИЙ СТОЛ\ВР\ФОТО-ШКОЛА\неделя-добро 2012\P10807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4292600"/>
            <a:ext cx="3240087" cy="2286000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5" descr="C:\Users\Пользователь\Desktop\РАБОЧИЙ СТОЛ\ВР\ФОТО-ШКОЛА\волонтеры\IMG_16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325" y="1412875"/>
            <a:ext cx="2755900" cy="2174875"/>
          </a:xfrm>
          <a:prstGeom prst="rect">
            <a:avLst/>
          </a:prstGeom>
          <a:ln w="381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8675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6" name="Picture 5" descr="C:\Users\Пользователь\Desktop\шаблоны слайдов\288001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904397" y="2967335"/>
            <a:ext cx="333520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ЗАРНИЦА</a:t>
            </a:r>
          </a:p>
        </p:txBody>
      </p:sp>
      <p:pic>
        <p:nvPicPr>
          <p:cNvPr id="12" name="Picture 2" descr="C:\Users\Пользователь\Desktop\РАБОЧИЙ СТОЛ\ВР\ФОТО-ШКОЛА\Зарница\DSC005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82630">
            <a:off x="179388" y="3860800"/>
            <a:ext cx="3692525" cy="2770188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C:\Users\Пользователь\Desktop\РАБОЧИЙ СТОЛ\ВР\ФОТО-ШКОЛА\Зарница\DSC072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84990">
            <a:off x="5003800" y="188913"/>
            <a:ext cx="3979863" cy="2808287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C:\Users\Пользователь\Desktop\РАБОЧИЙ СТОЛ\ВР\ФОТО-ШКОЛА\Зарница\DSC005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13266">
            <a:off x="185738" y="260350"/>
            <a:ext cx="3889375" cy="2916238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5" descr="C:\Users\Пользователь\Desktop\РАБОЧИЙ СТОЛ\ВР\ФОТО-ШКОЛА\Зарница\DSC072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91763">
            <a:off x="5076825" y="3860800"/>
            <a:ext cx="3736975" cy="2803525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ользователь\Desktop\шаблоны слайдов\810880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Пользователь\Desktop\18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88640"/>
            <a:ext cx="2880321" cy="2302919"/>
          </a:xfrm>
          <a:prstGeom prst="ellipse">
            <a:avLst/>
          </a:prstGeom>
          <a:ln w="63500" cap="rnd">
            <a:solidFill>
              <a:srgbClr val="FF00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D:\Мои документы\Мои рисунки\2013-2014\бантик\IMG_20140401_12454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4143380"/>
            <a:ext cx="2786082" cy="1928826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:\Мои документы\Мои рисунки\2013-2014\алсу\IMG_020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143381"/>
            <a:ext cx="3071834" cy="2000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357290" y="3214686"/>
            <a:ext cx="6929486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Ученическое самоуправление</a:t>
            </a:r>
          </a:p>
        </p:txBody>
      </p:sp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29699" name="Picture 6" descr="C:\Users\Пользователь\Desktop\шаблоны слайдов\451938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37650" cy="6858000"/>
          </a:xfrm>
        </p:spPr>
      </p:pic>
      <p:pic>
        <p:nvPicPr>
          <p:cNvPr id="15" name="Picture 2" descr="K:\Латипова\Фотографии\Мэктэп 2011-12\SDC191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60648"/>
            <a:ext cx="2736304" cy="3167237"/>
          </a:xfrm>
          <a:prstGeom prst="round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467544" y="404664"/>
            <a:ext cx="4392488" cy="175432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МОЙ БУКЕТ-УЧИТЕЛЮ</a:t>
            </a:r>
          </a:p>
        </p:txBody>
      </p:sp>
      <p:pic>
        <p:nvPicPr>
          <p:cNvPr id="17" name="Picture 4" descr="K:\Латипова\Фотографии\Мэктэп 2011-12\SDC191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933056"/>
            <a:ext cx="2729276" cy="2713031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8" name="Picture 5" descr="K:\Латипова\Фотографии\Мэктэп 2011-12\SDC191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65104"/>
            <a:ext cx="3043222" cy="233712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9" name="Picture 6" descr="K:\Латипова\Фотографии\Мэктэп 2011-12\SDC1919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1916832"/>
            <a:ext cx="3428199" cy="2409131"/>
          </a:xfrm>
          <a:prstGeom prst="flowChartPunchedTape">
            <a:avLst/>
          </a:prstGeom>
          <a:noFill/>
          <a:ln>
            <a:solidFill>
              <a:srgbClr val="FFFF00"/>
            </a:solidFill>
          </a:ln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30723" name="Picture 6" descr="C:\Users\Пользователь\Desktop\шаблоны слайдов\451938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15888"/>
            <a:ext cx="8732838" cy="6553200"/>
          </a:xfrm>
        </p:spPr>
      </p:pic>
      <p:sp>
        <p:nvSpPr>
          <p:cNvPr id="15" name="Прямоугольник 14"/>
          <p:cNvSpPr/>
          <p:nvPr/>
        </p:nvSpPr>
        <p:spPr>
          <a:xfrm>
            <a:off x="179512" y="476672"/>
            <a:ext cx="532859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ВЕТЕРАНЫ - РЯДОМ</a:t>
            </a:r>
          </a:p>
        </p:txBody>
      </p:sp>
      <p:pic>
        <p:nvPicPr>
          <p:cNvPr id="16" name="Picture 2" descr="K:\Латипова\Фотографии\Мэктэп 2011-12\SDC19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88640"/>
            <a:ext cx="3596217" cy="2697163"/>
          </a:xfrm>
          <a:prstGeom prst="rect">
            <a:avLst/>
          </a:prstGeom>
          <a:ln>
            <a:solidFill>
              <a:srgbClr val="FFFF00"/>
            </a:solidFill>
          </a:ln>
          <a:effectLst>
            <a:softEdge rad="112500"/>
          </a:effectLst>
        </p:spPr>
      </p:pic>
      <p:pic>
        <p:nvPicPr>
          <p:cNvPr id="17" name="Picture 3" descr="K:\Латипова\Фотографии\Мэктэп 2011-12\SDC191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996952"/>
            <a:ext cx="3596217" cy="26971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4" descr="K:\Латипова\Фотографии\Мэктэп 2011-12\SDC191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221088"/>
            <a:ext cx="3312368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31747" name="Picture 5" descr="C:\Users\Пользователь\Desktop\шаблоны слайдов\562752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9525"/>
            <a:ext cx="9228138" cy="6921500"/>
          </a:xfrm>
        </p:spPr>
      </p:pic>
      <p:sp>
        <p:nvSpPr>
          <p:cNvPr id="11" name="Прямоугольник 10"/>
          <p:cNvSpPr/>
          <p:nvPr/>
        </p:nvSpPr>
        <p:spPr>
          <a:xfrm>
            <a:off x="2771800" y="260648"/>
            <a:ext cx="6207672" cy="17543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День Святого Валентина</a:t>
            </a:r>
          </a:p>
        </p:txBody>
      </p:sp>
      <p:pic>
        <p:nvPicPr>
          <p:cNvPr id="13" name="Picture 3" descr="K:\Латипова\Фотографии\фотки\SDC166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077072"/>
            <a:ext cx="3275856" cy="2780929"/>
          </a:xfrm>
          <a:prstGeom prst="hear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4" name="Picture 4" descr="K:\Латипова\Фотографии\фотки\SDC166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276872"/>
            <a:ext cx="4128458" cy="3096344"/>
          </a:xfrm>
          <a:prstGeom prst="hear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5" name="Picture 5" descr="K:\Латипова\Фотографии\фотки\SDC166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60648"/>
            <a:ext cx="3024336" cy="2880319"/>
          </a:xfrm>
          <a:prstGeom prst="hear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6" name="Picture 6" descr="K:\Латипова\Фотографии\фотки\SDC169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3" y="4221088"/>
            <a:ext cx="3131840" cy="2636912"/>
          </a:xfrm>
          <a:prstGeom prst="hear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5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5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9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32771" name="Picture 5" descr="C:\Users\Пользователь\Desktop\шаблоны слайдов\050228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987824" y="260648"/>
            <a:ext cx="587305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Мы – Школа Превосходства</a:t>
            </a:r>
          </a:p>
        </p:txBody>
      </p:sp>
      <p:pic>
        <p:nvPicPr>
          <p:cNvPr id="4102" name="Picture 6" descr="C:\Users\Пользователь\Desktop\3001096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478069"/>
            <a:ext cx="3212722" cy="2871572"/>
          </a:xfrm>
          <a:prstGeom prst="star7">
            <a:avLst/>
          </a:prstGeom>
          <a:noFill/>
          <a:ln>
            <a:solidFill>
              <a:srgbClr val="92D050"/>
            </a:solidFill>
          </a:ln>
        </p:spPr>
      </p:pic>
      <p:pic>
        <p:nvPicPr>
          <p:cNvPr id="4103" name="Picture 7" descr="C:\Users\Пользователь\Desktop\655575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2060848"/>
            <a:ext cx="3026922" cy="2664296"/>
          </a:xfrm>
          <a:prstGeom prst="star7">
            <a:avLst/>
          </a:prstGeom>
          <a:noFill/>
          <a:ln>
            <a:solidFill>
              <a:srgbClr val="92D050"/>
            </a:solidFill>
          </a:ln>
        </p:spPr>
      </p:pic>
      <p:pic>
        <p:nvPicPr>
          <p:cNvPr id="4104" name="Picture 8" descr="C:\Users\Пользователь\Desktop\2585368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149080"/>
            <a:ext cx="2741290" cy="2416008"/>
          </a:xfrm>
          <a:prstGeom prst="star7">
            <a:avLst/>
          </a:prstGeom>
          <a:noFill/>
          <a:ln>
            <a:solidFill>
              <a:srgbClr val="92D050"/>
            </a:solidFill>
          </a:ln>
        </p:spPr>
      </p:pic>
      <p:pic>
        <p:nvPicPr>
          <p:cNvPr id="4105" name="Picture 9" descr="C:\Users\Пользователь\Desktop\РАБОЧИЙ СТОЛ\фото\IMG_595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72759">
            <a:off x="-130422" y="420827"/>
            <a:ext cx="3500858" cy="2736304"/>
          </a:xfrm>
          <a:prstGeom prst="star7">
            <a:avLst/>
          </a:prstGeom>
          <a:noFill/>
          <a:ln>
            <a:solidFill>
              <a:srgbClr val="92D050"/>
            </a:solidFill>
          </a:ln>
        </p:spPr>
      </p:pic>
      <p:pic>
        <p:nvPicPr>
          <p:cNvPr id="10" name="барбарик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4495800" y="3663950"/>
            <a:ext cx="304800" cy="304800"/>
          </a:xfrm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>
                <p:cTn id="2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33795" name="Picture 2" descr="C:\Users\Пользователь\Desktop\РАБОЧИЙ СТОЛ\шаблоны слайдов\06790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39700"/>
            <a:ext cx="8928100" cy="6718300"/>
          </a:xfrm>
        </p:spPr>
      </p:pic>
      <p:sp>
        <p:nvSpPr>
          <p:cNvPr id="5" name="Прямоугольник 4"/>
          <p:cNvSpPr/>
          <p:nvPr/>
        </p:nvSpPr>
        <p:spPr>
          <a:xfrm>
            <a:off x="1714480" y="2285992"/>
            <a:ext cx="5184576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0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Спасибо за внимание!</a:t>
            </a:r>
          </a:p>
        </p:txBody>
      </p:sp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&amp;Scy;&amp;fcy;&amp;iecy;&amp;rcy;&amp;acy; &amp;icy; &amp;rcy;&amp;acy;&amp;dcy;&amp;ucy;&amp;g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Активных,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Дружелюбных,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Умелых,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Гармонично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Аккуратных детей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357166"/>
            <a:ext cx="5060360" cy="923330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ДОО «Радуга»</a:t>
            </a:r>
          </a:p>
        </p:txBody>
      </p:sp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http://pedsovet.su/_ld/430/54665193.jpg"/>
          <p:cNvPicPr>
            <a:picLocks noChangeAspect="1" noChangeArrowheads="1"/>
          </p:cNvPicPr>
          <p:nvPr/>
        </p:nvPicPr>
        <p:blipFill>
          <a:blip r:embed="rId2" cstate="print"/>
          <a:srcRect r="10156"/>
          <a:stretch>
            <a:fillRect/>
          </a:stretch>
        </p:blipFill>
        <p:spPr bwMode="auto">
          <a:xfrm>
            <a:off x="0" y="-214313"/>
            <a:ext cx="942975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2"/>
          <p:cNvSpPr>
            <a:spLocks noChangeArrowheads="1"/>
          </p:cNvSpPr>
          <p:nvPr/>
        </p:nvSpPr>
        <p:spPr bwMode="auto">
          <a:xfrm>
            <a:off x="1214438" y="0"/>
            <a:ext cx="6929437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>
                <a:solidFill>
                  <a:schemeClr val="accent2"/>
                </a:solidFill>
              </a:rPr>
              <a:t>Самоуправление - </a:t>
            </a:r>
          </a:p>
          <a:p>
            <a:endParaRPr lang="ru-RU"/>
          </a:p>
        </p:txBody>
      </p:sp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500063" y="1071563"/>
            <a:ext cx="7929562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Bef>
                <a:spcPct val="20000"/>
              </a:spcBef>
              <a:defRPr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правильно организованная коллективная жизнь и деятельность, в которой должны находить свое воплощение запросы  общества и удовлетворяться возрастные и индивидуальные  потребности учащихся.</a:t>
            </a:r>
          </a:p>
          <a:p>
            <a:pPr marL="342900" indent="-342900" algn="just">
              <a:spcBef>
                <a:spcPct val="20000"/>
              </a:spcBef>
              <a:defRPr/>
            </a:pPr>
            <a:r>
              <a:rPr lang="ru-RU" sz="1100" dirty="0"/>
              <a:t>	         				</a:t>
            </a:r>
          </a:p>
        </p:txBody>
      </p:sp>
      <p:sp>
        <p:nvSpPr>
          <p:cNvPr id="15364" name="Содержимое 7"/>
          <p:cNvSpPr txBox="1">
            <a:spLocks/>
          </p:cNvSpPr>
          <p:nvPr/>
        </p:nvSpPr>
        <p:spPr bwMode="auto">
          <a:xfrm>
            <a:off x="642938" y="2214563"/>
            <a:ext cx="778668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defRPr/>
            </a:pPr>
            <a:r>
              <a:rPr lang="ru-RU" sz="1400" dirty="0">
                <a:solidFill>
                  <a:srgbClr val="FF0000"/>
                </a:solidFill>
              </a:rPr>
              <a:t>Цель ученического самоуправления:</a:t>
            </a:r>
          </a:p>
          <a:p>
            <a:pPr marL="342900" indent="-342900" algn="just">
              <a:spcBef>
                <a:spcPct val="20000"/>
              </a:spcBef>
              <a:defRPr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воспитать успешную, конкурентоспособную личность, владеющую демократической культурой.  </a:t>
            </a:r>
          </a:p>
          <a:p>
            <a:pPr marL="342900" indent="-342900" algn="just">
              <a:spcBef>
                <a:spcPct val="20000"/>
              </a:spcBef>
              <a:defRPr/>
            </a:pPr>
            <a:r>
              <a:rPr lang="ru-RU" sz="1400" dirty="0">
                <a:solidFill>
                  <a:srgbClr val="FF0000"/>
                </a:solidFill>
              </a:rPr>
              <a:t>Задачи:</a:t>
            </a:r>
          </a:p>
          <a:p>
            <a:pPr marL="342900" indent="-342900" algn="just">
              <a:spcBef>
                <a:spcPct val="20000"/>
              </a:spcBef>
              <a:buFontTx/>
              <a:buAutoNum type="arabicPeriod"/>
              <a:defRPr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Активизировать творческий потенциал каждого учащегося.</a:t>
            </a:r>
          </a:p>
          <a:p>
            <a:pPr marL="342900" indent="-342900" algn="just">
              <a:spcBef>
                <a:spcPct val="20000"/>
              </a:spcBef>
              <a:buFontTx/>
              <a:buAutoNum type="arabicPeriod"/>
              <a:defRPr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Сплотить детский коллектив, пробудить дух соревнования, конкуренции, сопереживания , справедливости.</a:t>
            </a:r>
          </a:p>
          <a:p>
            <a:pPr marL="342900" indent="-342900" algn="just">
              <a:spcBef>
                <a:spcPct val="20000"/>
              </a:spcBef>
              <a:buFontTx/>
              <a:buAutoNum type="arabicPeriod"/>
              <a:defRPr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Развить организаторские навыки подростков и умение преодолевать и цивилизованно разрешать конфликты в обществе.</a:t>
            </a:r>
          </a:p>
          <a:p>
            <a:pPr marL="342900" indent="-342900" algn="just">
              <a:spcBef>
                <a:spcPct val="20000"/>
              </a:spcBef>
              <a:buFontTx/>
              <a:buAutoNum type="arabicPeriod"/>
              <a:defRPr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Приносить пользу обществу.</a:t>
            </a:r>
          </a:p>
          <a:p>
            <a:pPr marL="342900" indent="-342900" algn="just">
              <a:spcBef>
                <a:spcPct val="20000"/>
              </a:spcBef>
              <a:buFontTx/>
              <a:buAutoNum type="arabicPeriod"/>
              <a:defRPr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Содействовать профессиональному самоопределению учащихся.</a:t>
            </a:r>
          </a:p>
          <a:p>
            <a:pPr marL="342900" indent="-342900" algn="just">
              <a:spcBef>
                <a:spcPct val="20000"/>
              </a:spcBef>
              <a:defRPr/>
            </a:pPr>
            <a:endParaRPr lang="ru-RU" sz="1400" dirty="0">
              <a:solidFill>
                <a:srgbClr val="003399"/>
              </a:solidFill>
            </a:endParaRPr>
          </a:p>
          <a:p>
            <a:pPr marL="342900" indent="-342900" algn="just">
              <a:spcBef>
                <a:spcPct val="20000"/>
              </a:spcBef>
              <a:defRPr/>
            </a:pPr>
            <a:endParaRPr lang="ru-RU" sz="1400" dirty="0"/>
          </a:p>
        </p:txBody>
      </p:sp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http://im1-tub-ru.yandex.net/i?id=124667188-27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789363"/>
            <a:ext cx="379730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60648"/>
            <a:ext cx="8572560" cy="6195088"/>
          </a:xfrm>
        </p:spPr>
        <p:txBody>
          <a:bodyPr numCol="2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000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МЕТОДЫ: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dirty="0" smtClean="0"/>
              <a:t>общественное поручение;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dirty="0" smtClean="0"/>
              <a:t>общественное мнение;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dirty="0" smtClean="0"/>
              <a:t>убеждение;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dirty="0" smtClean="0"/>
              <a:t>просьба;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dirty="0" smtClean="0"/>
              <a:t>поощрение;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dirty="0" smtClean="0"/>
              <a:t>личный пример;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400" dirty="0" smtClean="0"/>
              <a:t>совет.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ФОРМЫ: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/>
              <a:t>заседания Школьного ученического совета;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/>
              <a:t>заседания Советов по направлениям деятельности;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2" descr="http://im0-tub-ru.yandex.net/i?id=469084892-5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63" y="285750"/>
            <a:ext cx="2662237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&amp;SHcy;&amp;acy;&amp;bcy;&amp;lcy;&amp;ocy;&amp;ncy; &amp;dcy;&amp;iecy;&amp;tcy;&amp;scy;&amp;kcy;&amp;ocy;&amp;jcy; &amp;pcy;&amp;rcy;&amp;iecy;&amp;zcy;&amp;iecy;&amp;ncy;&amp;tcy;&amp;acy;&amp;tscy;&amp;icy;&amp;icy; &quot; &amp;rcy;&amp;iecy;&amp;shcy;&amp;iecy;&amp;ncy;&amp;icy;&amp;iecy; &amp;ncy;&amp;acy;&amp;jcy;&amp;dcy;&amp;iecy;&amp;ncy;&amp;o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500313" y="1143000"/>
            <a:ext cx="4500562" cy="7858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Ученическое самоуправление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000500" y="2357438"/>
            <a:ext cx="1500188" cy="78581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Президент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000500" y="3500438"/>
            <a:ext cx="1485900" cy="9144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Вице-президент</a:t>
            </a:r>
          </a:p>
        </p:txBody>
      </p:sp>
      <p:sp>
        <p:nvSpPr>
          <p:cNvPr id="11" name="Блок-схема: решение 10"/>
          <p:cNvSpPr/>
          <p:nvPr/>
        </p:nvSpPr>
        <p:spPr>
          <a:xfrm>
            <a:off x="3500438" y="4786313"/>
            <a:ext cx="2500312" cy="85725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Министерства</a:t>
            </a:r>
          </a:p>
        </p:txBody>
      </p:sp>
      <p:sp>
        <p:nvSpPr>
          <p:cNvPr id="13" name="Овал 12"/>
          <p:cNvSpPr/>
          <p:nvPr/>
        </p:nvSpPr>
        <p:spPr>
          <a:xfrm rot="1012943">
            <a:off x="714375" y="2143125"/>
            <a:ext cx="2214563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Образование</a:t>
            </a:r>
          </a:p>
        </p:txBody>
      </p:sp>
      <p:sp>
        <p:nvSpPr>
          <p:cNvPr id="14" name="Овал 13"/>
          <p:cNvSpPr/>
          <p:nvPr/>
        </p:nvSpPr>
        <p:spPr>
          <a:xfrm rot="20554667">
            <a:off x="6143625" y="2071688"/>
            <a:ext cx="2357438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Работа с младшими</a:t>
            </a:r>
          </a:p>
        </p:txBody>
      </p:sp>
      <p:sp>
        <p:nvSpPr>
          <p:cNvPr id="15" name="Овал 14"/>
          <p:cNvSpPr/>
          <p:nvPr/>
        </p:nvSpPr>
        <p:spPr>
          <a:xfrm>
            <a:off x="571500" y="3500438"/>
            <a:ext cx="214312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Культура</a:t>
            </a:r>
          </a:p>
        </p:txBody>
      </p:sp>
      <p:sp>
        <p:nvSpPr>
          <p:cNvPr id="16" name="Овал 15"/>
          <p:cNvSpPr/>
          <p:nvPr/>
        </p:nvSpPr>
        <p:spPr>
          <a:xfrm>
            <a:off x="6357938" y="3357563"/>
            <a:ext cx="2214562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>
                <a:solidFill>
                  <a:srgbClr val="002060"/>
                </a:solidFill>
              </a:rPr>
              <a:t>Волонтерство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 rot="20684370">
            <a:off x="785813" y="5072063"/>
            <a:ext cx="2357437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Спорт и здоровье</a:t>
            </a:r>
          </a:p>
        </p:txBody>
      </p:sp>
      <p:sp>
        <p:nvSpPr>
          <p:cNvPr id="18" name="Овал 17"/>
          <p:cNvSpPr/>
          <p:nvPr/>
        </p:nvSpPr>
        <p:spPr>
          <a:xfrm rot="1396757">
            <a:off x="6357938" y="5143500"/>
            <a:ext cx="2214562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Информация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-2714625" y="357188"/>
            <a:ext cx="914400" cy="914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трелка вниз 31"/>
          <p:cNvSpPr/>
          <p:nvPr/>
        </p:nvSpPr>
        <p:spPr>
          <a:xfrm>
            <a:off x="4714875" y="4429125"/>
            <a:ext cx="71438" cy="357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4643438" y="3143250"/>
            <a:ext cx="71437" cy="2857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4572000" y="1928813"/>
            <a:ext cx="46038" cy="3571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6" name="Прямая со стрелкой 35"/>
          <p:cNvCxnSpPr/>
          <p:nvPr/>
        </p:nvCxnSpPr>
        <p:spPr>
          <a:xfrm rot="5400000" flipH="1" flipV="1">
            <a:off x="4857750" y="3500438"/>
            <a:ext cx="1857375" cy="857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5357813" y="4000500"/>
            <a:ext cx="1071562" cy="857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5357813" y="4857750"/>
            <a:ext cx="1071562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6200000" flipV="1">
            <a:off x="2428875" y="3500438"/>
            <a:ext cx="1928813" cy="928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0800000">
            <a:off x="2857500" y="4071938"/>
            <a:ext cx="928688" cy="857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10800000" flipV="1">
            <a:off x="3143250" y="5000625"/>
            <a:ext cx="64293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&amp;rcy;&amp;icy;&amp;scy;&amp;ucy;&amp;ncy;&amp;kcy;&amp;icy; &amp;icy;&amp;zcy; &amp;scy;&amp;icy;&amp;ncy;&amp;vcy;&amp;ocy;&amp;lcy;&amp;ocy;&amp;v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13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25"/>
            <a:ext cx="8686800" cy="45259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                                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                      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Наши 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традиции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2" name="Picture 2" descr="C:\Users\Пользователь\Desktop\шаблоны слайдов\110867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99792" y="1268760"/>
            <a:ext cx="3600400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>
                  <a:solidFill>
                    <a:srgbClr val="92D050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День Знаний</a:t>
            </a:r>
          </a:p>
        </p:txBody>
      </p:sp>
      <p:pic>
        <p:nvPicPr>
          <p:cNvPr id="5123" name="Picture 3" descr="C:\Users\Пользователь\Desktop\4031414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4437112"/>
            <a:ext cx="3053326" cy="2289994"/>
          </a:xfrm>
          <a:prstGeom prst="rect">
            <a:avLst/>
          </a:prstGeom>
          <a:ln w="889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4" name="Picture 4" descr="C:\Users\Пользователь\Desktop\267368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688" y="183928"/>
            <a:ext cx="3010103" cy="2257840"/>
          </a:xfrm>
          <a:prstGeom prst="rect">
            <a:avLst/>
          </a:prstGeom>
          <a:ln w="889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5" name="Picture 5" descr="C:\Users\Пользователь\Desktop\5434389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284984"/>
            <a:ext cx="2664296" cy="2214246"/>
          </a:xfrm>
          <a:prstGeom prst="rect">
            <a:avLst/>
          </a:prstGeom>
          <a:ln w="889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6" name="Picture 6" descr="C:\Users\Пользователь\Desktop\7044314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600" y="116633"/>
            <a:ext cx="2896873" cy="2520279"/>
          </a:xfrm>
          <a:prstGeom prst="rect">
            <a:avLst/>
          </a:prstGeom>
          <a:ln w="889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Пользователь\Desktop\шаблоны слайдов\189231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Picture 2" descr="C:\Users\Пользователь\Desktop\РАБОЧИЙ СТОЛ\фото\DSCN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840427" cy="2880320"/>
          </a:xfrm>
          <a:prstGeom prst="ellipse">
            <a:avLst/>
          </a:prstGeom>
          <a:ln w="63500" cap="rnd">
            <a:solidFill>
              <a:schemeClr val="accent3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3" descr="C:\Users\Пользователь\Desktop\РАБОЧИЙ СТОЛ\фото\DSCN0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96752"/>
            <a:ext cx="3816424" cy="2898839"/>
          </a:xfrm>
          <a:prstGeom prst="ellipse">
            <a:avLst/>
          </a:prstGeom>
          <a:ln w="63500" cap="rnd">
            <a:solidFill>
              <a:schemeClr val="accent3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4" descr="C:\Users\Пользователь\Desktop\РАБОЧИЙ СТОЛ\фото\DSCN0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645024"/>
            <a:ext cx="3687217" cy="3053445"/>
          </a:xfrm>
          <a:prstGeom prst="ellipse">
            <a:avLst/>
          </a:prstGeom>
          <a:ln w="63500" cap="rnd">
            <a:solidFill>
              <a:schemeClr val="accent3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251521" y="332656"/>
            <a:ext cx="554461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Учёба лидеров</a:t>
            </a:r>
          </a:p>
        </p:txBody>
      </p:sp>
    </p:spTree>
  </p:cSld>
  <p:clrMapOvr>
    <a:masterClrMapping/>
  </p:clrMapOvr>
  <p:transition spd="med" advClick="0" advTm="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5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5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595</TotalTime>
  <Words>207</Words>
  <Application>Microsoft Office PowerPoint</Application>
  <PresentationFormat>Экран (4:3)</PresentationFormat>
  <Paragraphs>75</Paragraphs>
  <Slides>24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Трек</vt:lpstr>
      <vt:lpstr>Слайд 1</vt:lpstr>
      <vt:lpstr>Слайд 2</vt:lpstr>
      <vt:lpstr>Слайд 3</vt:lpstr>
      <vt:lpstr>Слайд 4</vt:lpstr>
      <vt:lpstr>Слайд 5</vt:lpstr>
      <vt:lpstr>Структура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Алсу</cp:lastModifiedBy>
  <cp:revision>61</cp:revision>
  <dcterms:created xsi:type="dcterms:W3CDTF">2014-02-03T16:21:16Z</dcterms:created>
  <dcterms:modified xsi:type="dcterms:W3CDTF">2014-12-13T07:28:30Z</dcterms:modified>
</cp:coreProperties>
</file>